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2" r:id="rId6"/>
    <p:sldId id="263" r:id="rId7"/>
    <p:sldId id="261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26CE1A-405E-49CA-862D-FBA09045B3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C7450C8-0504-41F2-9FD7-5DD8A2BA46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19EEE8-E75C-420D-B0AE-9747C45C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ED703C-DB05-4B2A-B56C-5A1D836D0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823AF7-8F89-4303-8238-C9BE94E69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91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89413A-64EE-4569-AF8F-11DA18F97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7874C5-35F4-40D2-9621-96B60C024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C41125-5A51-49AB-BFB2-5187E94F3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DA781D-5087-412B-8A2E-57BD9BAF2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D10DC3-E16B-4D00-9BE3-C651FEEF2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250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093CF3-8ED4-4F98-AFED-5ADB7D8BD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95A292-EE4B-4D0F-92E2-54C481CC8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50C1FE-88FB-415E-8F22-297282ABD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655DE8-EA33-4D46-8890-73C1B2BB1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A69BD-FFC5-4BAC-A86E-E554AF608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2284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844D6-48E5-446F-A8BF-E49AE2340D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829098-3098-417B-BDB7-92DC16ACC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9EC66C-6156-4699-A4BB-A9689BA2E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35563-25EE-40CA-A74D-C2C4C630D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939717-F38A-475A-9FA1-4A79867EF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108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B658E5-4B5E-4129-B08B-E731D792E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64861A-E60F-4580-8792-88F410454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5E728E-DED1-4A69-BFBE-2112C7573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0DD787-8696-4A36-A49C-4435AB86D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F26F72-7D42-4DB6-A9C6-DD865DDBF3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331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16766F-6025-4D43-A119-3625C845D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10BAC7-1341-4B80-A4B2-9E1351D31B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D7F71FF-429E-4619-BC0E-AE82801026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FC30742-4B04-47EC-BF49-42DBCF4240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B139B4-1B24-4BB4-9BB4-0419BC9A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E391BB-1FBB-4034-B778-583EC7B4D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445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A59D66-FC53-427E-B3F9-29CD31539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9A4309-E5E4-4B7F-9B51-84B0EB6F8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CB0234-C9F5-45E0-A5F1-10EAD8B7B6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EC985B-C4CC-4E6C-A887-F110148B2C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99467BC-8190-4E0C-B99B-3AE9093FED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516EA8A-4285-425F-ABAE-473EAACCF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E86BED-2664-4892-82EF-6D3934ED9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B79F65B-9025-47E2-922E-06C823044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855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281AD6-11DE-46C8-8456-494944005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9F6DB78-2B0E-45D4-8ECC-2F6900F58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27E38A-7E33-4A50-89BF-725DF3DBA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2174BE-D2FA-450F-9622-A85409B91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837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5D1DE6A-AC54-45DD-B696-B869ABDA0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9B8598-5689-494F-81FA-717E689C2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2F30A79-B06E-463A-AAAC-B9AD736E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635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6F95A6-6533-43C0-B221-4C4ABD60D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0FCDF5-B942-4533-B95B-18F700B287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4AF7C4-2F6E-4559-AC76-446484019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DE9906-AF55-4F42-BFE8-2C58BDDC6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267A2-A916-4D85-8952-A23A4BE0C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4E8D3F-38B8-4FAA-9664-D3E46E473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723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B9827C-7D99-4FC5-A761-4E5E2EFEA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5942FC0-D468-408D-A963-06F289DBE0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B8FFB22-76E3-4F60-9363-E13AF1AD70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B5920F-C694-4880-858B-27DDB6877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2614D9E-FDAC-4526-ABFD-350C0C620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FEA3AB-F2D3-4443-92B2-265FFEDC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847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CAAF31-9103-4020-942F-CC0E60F6A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F8DB49-469B-4F4E-A5E8-C8614A4E5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DEF85E-5005-43D9-8D78-C46FA16D36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92068-F0EA-4531-9668-33C0E39A5241}" type="datetimeFigureOut">
              <a:rPr lang="ko-KR" altLang="en-US" smtClean="0"/>
              <a:t>2019-12-07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1348C6-6BE0-4E36-B797-F91C48BCF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164689-01DD-4F35-8545-BF887A22D5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D6D3E-9DF1-48C2-86B3-A37E36629C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9145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D986CE-77E2-4C09-A99D-AD211348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6071"/>
            <a:ext cx="10515600" cy="1325563"/>
          </a:xfrm>
        </p:spPr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시연 영상</a:t>
            </a:r>
          </a:p>
        </p:txBody>
      </p:sp>
      <p:pic>
        <p:nvPicPr>
          <p:cNvPr id="7" name="PA#3_시연영상">
            <a:hlinkClick r:id="" action="ppaction://media"/>
            <a:extLst>
              <a:ext uri="{FF2B5EF4-FFF2-40B4-BE49-F238E27FC236}">
                <a16:creationId xmlns:a16="http://schemas.microsoft.com/office/drawing/2014/main" id="{B69C3B10-AF58-4400-A03C-B8150FFD6C1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8056" y="1508754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2939579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1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002E6-6E46-41B7-B7DD-94EF8052B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기본 구현사항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A1507E-2847-4FF9-9994-EFB49ECA24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3D SPH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스켈레톤으로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주어진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2D SPH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바탕으로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차원 시뮬레이션에서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차원으로 변경하였다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Rendering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Texture :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물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천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주전자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-&gt;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부엌같은 느낌이 들도록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대리석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타일 등의 텍스처를 사용하였다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Lighting :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집 안 조명의 느낌을 내기 위해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–Y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축 방향으로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백색광을 비추게 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EB37C25-F23D-4C5E-9CDB-4FE49017DC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6774675" y="2724539"/>
            <a:ext cx="4253204" cy="345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476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515E4-CD3D-4542-83AF-BB7E18453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A0C59B-A51C-46F3-90D3-248BD6C68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Advanced Rendering</a:t>
            </a:r>
          </a:p>
          <a:p>
            <a:pPr marL="0" indent="0">
              <a:buNone/>
            </a:pP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Marching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사용하였다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시뮬레이션 공간을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1*1*1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단위의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나눈 후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</a:t>
            </a:r>
            <a:r>
              <a:rPr lang="en-US" altLang="ko-KR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x,y,z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좌표를 통해 인접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파티클들을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탐색하였다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파티클들에서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가장 가까운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의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꼭짓점을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찾고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가까운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파티클이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N(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현재는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1)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 이상한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꼭짓점은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그려야 할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꼭짓점으로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나머지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꼭짓점들은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그리지 말아야 할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꼭짓점으로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저장하였다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차후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Render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단계에서 해당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꼭짓점의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정보와 사전에 정의된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256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가지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Render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데이터들을 바탕으로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해당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가 그려져야 할 정보를 찾아서 그리게 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97936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7B8CCC-A603-4A50-A927-AFF24DBB2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8BE5F35-6589-493E-8D67-59F9AAB6E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38487"/>
            <a:ext cx="5715000" cy="321945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320ACCC-7DC2-4E49-A2DC-1EABC5CC0A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038487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5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554981-5FC3-4AE3-8A1A-FE30186FC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04BC58-2075-425F-BEF4-ADE80A96F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1. Advanced Rendering(Cont.)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적용할 때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면들을 그릴때마다 좌표를 바탕으로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face 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을 계산해 적용했더니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마다 계산된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 상이하여 큐브의 경계에서 그려지는 면이 크게 차이가 나게 되었다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이런 현상을 완화하기 위해 면을 그리기 전에 먼저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face 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들을 전부 계산하면서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해당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face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구성하는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개의 변에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들을 전부 더해주고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위 과정을 모든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cube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에 대해 반복해 각 변들에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normal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들을 누적시킨 후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normalize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해서 적용하였다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6930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70B6E9-D758-4403-A0DE-4E04F2340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  <a:endParaRPr lang="ko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49DA300-CB44-4692-B45B-3D56108483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01446"/>
            <a:ext cx="5715000" cy="3219450"/>
          </a:xfr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E2225CD-20AC-4F52-829D-D16F36384E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2201446"/>
            <a:ext cx="5715000" cy="321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00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82513-5DB2-4BC4-A659-334C4144B4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5C5CCF-14CB-4FA6-A605-347EBE257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2. Advanced Data Structure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스켈레톤 코드에서 제공된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2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차원의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Hash Grid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를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3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차원으로 변경해 사용하였다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3. Coupling with 3D Objects</a:t>
            </a:r>
            <a:endParaRPr lang="en-US" altLang="ko-KR" sz="18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천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주전자를 그리고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각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object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들의 좌표에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파티클을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심어 상호작용하게 하였다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주전자의 경우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고정 된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object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이며 주전자에 의해 물은 상호작용하지만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반대로는 상호작용하지 않는다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구의 경우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구에 의해 물은 상호작용하고 물에 의해 구는 상호작용하지 않지만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en-US" altLang="ko-KR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wasd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키를 이용해 구를 움직일 수 있다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천의 경우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천에 의해 물은 상호작용하고 물에 의해 천도 상호작용한다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마우스를 이용해 천에 외력을 가할 수 있으며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물에 의해 천 </a:t>
            </a:r>
            <a:r>
              <a:rPr lang="ko-KR" altLang="en-US" sz="18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파티클에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 가해진 힘은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accel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 계산되어 천의 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integrate</a:t>
            </a:r>
            <a:r>
              <a:rPr lang="ko-KR" altLang="en-US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단계에서 적용되게 된다</a:t>
            </a:r>
            <a:r>
              <a:rPr lang="en-US" altLang="ko-KR" sz="18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5608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6E3CB-08C9-4A93-BAD6-3BAE72099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추가 구현사항</a:t>
            </a:r>
            <a:endParaRPr lang="ko-KR" altLang="en-US" dirty="0"/>
          </a:p>
        </p:txBody>
      </p:sp>
      <p:pic>
        <p:nvPicPr>
          <p:cNvPr id="5" name="내용 개체 틀 4" descr="실내, 앉아있는, 테이블, 하얀색이(가) 표시된 사진&#10;&#10;자동 생성된 설명">
            <a:extLst>
              <a:ext uri="{FF2B5EF4-FFF2-40B4-BE49-F238E27FC236}">
                <a16:creationId xmlns:a16="http://schemas.microsoft.com/office/drawing/2014/main" id="{4416B0DA-126C-4DA3-B392-FC56D2D84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00" y="2043210"/>
            <a:ext cx="5715000" cy="3219450"/>
          </a:xfrm>
        </p:spPr>
      </p:pic>
    </p:spTree>
    <p:extLst>
      <p:ext uri="{BB962C8B-B14F-4D97-AF65-F5344CB8AC3E}">
        <p14:creationId xmlns:p14="http://schemas.microsoft.com/office/powerpoint/2010/main" val="1920301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</TotalTime>
  <Words>364</Words>
  <Application>Microsoft Office PowerPoint</Application>
  <PresentationFormat>와이드스크린</PresentationFormat>
  <Paragraphs>36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나눔고딕</vt:lpstr>
      <vt:lpstr>맑은 고딕</vt:lpstr>
      <vt:lpstr>Arial</vt:lpstr>
      <vt:lpstr>Office 테마</vt:lpstr>
      <vt:lpstr>시연 영상</vt:lpstr>
      <vt:lpstr>기본 구현사항</vt:lpstr>
      <vt:lpstr>추가 구현사항</vt:lpstr>
      <vt:lpstr>추가 구현사항</vt:lpstr>
      <vt:lpstr>추가 구현사항</vt:lpstr>
      <vt:lpstr>추가 구현사항</vt:lpstr>
      <vt:lpstr>추가 구현사항</vt:lpstr>
      <vt:lpstr>추가 구현사항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시연 영상</dc:title>
  <dc:creator>이 현건</dc:creator>
  <cp:lastModifiedBy>이 현건</cp:lastModifiedBy>
  <cp:revision>60</cp:revision>
  <dcterms:created xsi:type="dcterms:W3CDTF">2019-12-07T12:20:28Z</dcterms:created>
  <dcterms:modified xsi:type="dcterms:W3CDTF">2019-12-07T17:52:58Z</dcterms:modified>
</cp:coreProperties>
</file>

<file path=docProps/thumbnail.jpeg>
</file>